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3" d="100"/>
          <a:sy n="93" d="100"/>
        </p:scale>
        <p:origin x="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A47-5C0E-4E5D-9FB6-4A0E4B56E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46211-B2BC-4636-9106-F6D3E279E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17321-6FC3-4642-A9A5-2B95F791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4F60E-230C-45B8-9819-C9758378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CD4D9-F33D-4D47-B545-960F71A6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435A-FF9A-4C5E-AE58-DDEE74FA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BDB51-797A-420C-ADB3-65B3A85D9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717C3-99BC-4B2D-8CAC-EEADF11E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3753-3F24-4190-8037-BDCB5963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FDAC-BF9C-41DA-B8ED-B7F6C5A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6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D47E6-7EE5-4761-9969-09DE7E246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E104B-630A-40EF-B81F-9B1C395E2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A3C4-C150-4C04-AA89-A481336F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BD27F-31CE-4AFF-92DC-4BA9B2C0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8DC82-0887-4ED8-868A-45DEC14D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7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1C86-13E7-4E2A-AEE5-6D824B9F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6FCB-C907-41B9-AE28-6CDDAE169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B1278-E2B0-42BD-93ED-6B277EB9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C1D4B-F216-4F19-93D2-E8BEB416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E2C6-A607-45EA-A5AF-8B687557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8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CB35-3CB4-4177-9C17-39F32263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47BEE-166A-4E14-AE70-58881A517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C2E32-E216-450B-818A-40E8717C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106A3-B5B6-4439-86C6-A9241DB2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0374-62C2-4C24-BA87-913A053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166E-E0DD-4FEE-9C85-BD3CA11B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F656-4F68-4C00-90CC-EE4578DF4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13458-4BA4-441E-ABB9-8E279EE5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68447-E4AD-400F-83FD-87168581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94FEC-4367-4CAA-B7B5-6C34EE1D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16D75-DA87-476F-9F27-8DC319D9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23C8-8E26-4D35-8607-3AD8E1A0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373EB-D82D-4194-9AF8-D41B9F2BC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AE91B-6378-45FF-B472-877EC9D59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F1A4D-7635-4FD2-A98D-925A28E11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37162D-B27C-4BC4-99B9-7F723EA04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A185D7-E380-403E-ADC8-6DDC69FF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A26D6-1B51-4B78-9489-0482F298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181EB-642F-4C09-985B-A4E6D84D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F555-B6E3-423D-B5AB-83450C7A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841CE-D09D-48BA-AA16-68DE70B4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051D2-EBDE-4636-8A30-96055C10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0782D-9972-4E83-80A6-3AFF6319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62AEB-D8DE-4AEF-9ED8-5836A70E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5A8-29DC-4E18-99E9-79C819D93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589D-9A02-48BC-9FBC-F8B61A65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C6D5-75B1-43EC-9418-46EA4707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C0F5-6E8E-4207-A043-83C655904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3D1C5-0096-447D-90F7-0B6A9EDBE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1CE1F-6126-4FC6-A437-879A03F7C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DF61F-8787-4024-86D9-4FD80EF31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3978D-DF05-46BC-95ED-78BE54D9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AD65-3317-47ED-85AB-74E8F248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F0B88-03F3-4CCD-91B1-18BCAAAB2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798C1-12BF-4888-9D5A-840FA1E7F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50572-1FB8-46CE-84DB-8B4B056D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DB69C-9DA0-46F7-B684-50FD0C00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51141-0AF5-4F73-B2AD-622D6237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1A0E9-92E8-4B26-AC85-5E5532DA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0CD7F-8806-41BB-BD81-45A28704A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69CAC-BBFE-463F-AE36-7BC171C37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EAFA9-CBA5-4E86-84EB-C4FC9E8ACE69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E51E1-CDEA-4554-BC42-2F7BBDD61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B49F-60E9-449E-97E1-A2142FF0A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0048B-B94A-4CF1-96CE-D94DF4F90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5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7228-4C7F-4B19-A182-62C1E30DD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uLCD</a:t>
            </a:r>
            <a:r>
              <a:rPr lang="en-US" b="1" dirty="0"/>
              <a:t> Driver for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6BC1E-C7EA-46C5-B47E-620076909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3646"/>
            <a:ext cx="9144000" cy="1655762"/>
          </a:xfrm>
        </p:spPr>
        <p:txBody>
          <a:bodyPr/>
          <a:lstStyle/>
          <a:p>
            <a:r>
              <a:rPr lang="en-US" dirty="0"/>
              <a:t>ECE 4180 Final Project</a:t>
            </a:r>
          </a:p>
          <a:p>
            <a:r>
              <a:rPr lang="en-US" dirty="0"/>
              <a:t>Yue Teng, Huang Yao</a:t>
            </a:r>
          </a:p>
          <a:p>
            <a:r>
              <a:rPr lang="en-US" dirty="0"/>
              <a:t>12/15/2021</a:t>
            </a:r>
          </a:p>
        </p:txBody>
      </p:sp>
    </p:spTree>
    <p:extLst>
      <p:ext uri="{BB962C8B-B14F-4D97-AF65-F5344CB8AC3E}">
        <p14:creationId xmlns:p14="http://schemas.microsoft.com/office/powerpoint/2010/main" val="220945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A3D-789D-4ED8-962D-383027B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014"/>
            <a:ext cx="10515600" cy="4351338"/>
          </a:xfrm>
        </p:spPr>
        <p:txBody>
          <a:bodyPr/>
          <a:lstStyle/>
          <a:p>
            <a:r>
              <a:rPr lang="en-US" dirty="0"/>
              <a:t>Since Raspberry PI is a popular embedded system, we want to explore more of its functions.</a:t>
            </a:r>
          </a:p>
          <a:p>
            <a:r>
              <a:rPr lang="en-US" dirty="0"/>
              <a:t>We know that </a:t>
            </a:r>
            <a:r>
              <a:rPr lang="en-US" dirty="0" err="1"/>
              <a:t>mbed</a:t>
            </a:r>
            <a:r>
              <a:rPr lang="en-US" dirty="0"/>
              <a:t> can interact with other hardware such as </a:t>
            </a:r>
            <a:r>
              <a:rPr lang="en-US" dirty="0" err="1"/>
              <a:t>uLCD</a:t>
            </a:r>
            <a:r>
              <a:rPr lang="en-US" dirty="0"/>
              <a:t> through its serial port. We therefore came up with the idea to write a </a:t>
            </a:r>
            <a:r>
              <a:rPr lang="en-US" dirty="0" err="1"/>
              <a:t>uLCD</a:t>
            </a:r>
            <a:r>
              <a:rPr lang="en-US" dirty="0"/>
              <a:t> driver </a:t>
            </a:r>
            <a:r>
              <a:rPr lang="en-US"/>
              <a:t>for PI </a:t>
            </a:r>
            <a:r>
              <a:rPr lang="en-US" dirty="0"/>
              <a:t>through its serial (UART) port.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0F977-90CB-493D-BF88-BAA61433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059" y="4033885"/>
            <a:ext cx="2738438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D2D35-5E55-4DCB-B215-53D2696A3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91" y="3880350"/>
            <a:ext cx="2764874" cy="2212070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235CF27A-05E5-4CAF-866B-4451D58D084F}"/>
              </a:ext>
            </a:extLst>
          </p:cNvPr>
          <p:cNvSpPr/>
          <p:nvPr/>
        </p:nvSpPr>
        <p:spPr>
          <a:xfrm>
            <a:off x="4838054" y="4504075"/>
            <a:ext cx="2558005" cy="85418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</a:t>
            </a:r>
          </a:p>
        </p:txBody>
      </p:sp>
    </p:spTree>
    <p:extLst>
      <p:ext uri="{BB962C8B-B14F-4D97-AF65-F5344CB8AC3E}">
        <p14:creationId xmlns:p14="http://schemas.microsoft.com/office/powerpoint/2010/main" val="38287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A3D-789D-4ED8-962D-383027B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014"/>
            <a:ext cx="10515600" cy="4351338"/>
          </a:xfrm>
        </p:spPr>
        <p:txBody>
          <a:bodyPr/>
          <a:lstStyle/>
          <a:p>
            <a:r>
              <a:rPr lang="en-US" dirty="0"/>
              <a:t>UART pins </a:t>
            </a:r>
            <a:r>
              <a:rPr lang="en-US" dirty="0" err="1"/>
              <a:t>TxD</a:t>
            </a:r>
            <a:r>
              <a:rPr lang="en-US" dirty="0"/>
              <a:t>, </a:t>
            </a:r>
            <a:r>
              <a:rPr lang="en-US" dirty="0" err="1"/>
              <a:t>RxD</a:t>
            </a:r>
            <a:r>
              <a:rPr lang="en-US" dirty="0"/>
              <a:t> of PI are used for serial communication.</a:t>
            </a:r>
          </a:p>
          <a:p>
            <a:r>
              <a:rPr lang="en-US" dirty="0"/>
              <a:t>We also used </a:t>
            </a:r>
            <a:r>
              <a:rPr lang="en-US" dirty="0" err="1"/>
              <a:t>mbeds</a:t>
            </a:r>
            <a:r>
              <a:rPr lang="en-US" dirty="0"/>
              <a:t>’ serial communication code with PI to test the functionality of PI’s serial port.</a:t>
            </a:r>
          </a:p>
          <a:p>
            <a:r>
              <a:rPr lang="en-US" dirty="0"/>
              <a:t>We used </a:t>
            </a:r>
            <a:r>
              <a:rPr lang="en-US" dirty="0" err="1"/>
              <a:t>mbed’s</a:t>
            </a:r>
            <a:r>
              <a:rPr lang="en-US" dirty="0"/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uLCD_4DGL.h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 a draft and made careful adjustments to adapt to </a:t>
            </a:r>
            <a:r>
              <a:rPr lang="en-US" dirty="0"/>
              <a:t>PI, such as the following:</a:t>
            </a:r>
          </a:p>
          <a:p>
            <a:endParaRPr 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961C81F-05F6-49B9-997B-065F8035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7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961C81F-05F6-49B9-997B-065F8035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2FAAD-7ABA-4979-B4C7-27039B4A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6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BEDC-5671-4CA8-940E-AB4E927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9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A3D-789D-4ED8-962D-383027BC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014"/>
            <a:ext cx="10515600" cy="4351338"/>
          </a:xfrm>
        </p:spPr>
        <p:txBody>
          <a:bodyPr/>
          <a:lstStyle/>
          <a:p>
            <a:r>
              <a:rPr lang="en-US" dirty="0"/>
              <a:t>We see that the data has been successfully transmitted from PI to </a:t>
            </a:r>
            <a:r>
              <a:rPr lang="en-US" dirty="0" err="1"/>
              <a:t>uLCD</a:t>
            </a:r>
            <a:r>
              <a:rPr lang="en-US" dirty="0"/>
              <a:t> through the serial data bus.</a:t>
            </a:r>
          </a:p>
          <a:p>
            <a:r>
              <a:rPr lang="en-US" dirty="0"/>
              <a:t>Our project is successful, and we have learned more about Raspberry PI and the serial data bus.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961C81F-05F6-49B9-997B-065F8035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43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173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Office Theme</vt:lpstr>
      <vt:lpstr>uLCD Driver for Raspberry PI</vt:lpstr>
      <vt:lpstr>Project Idea</vt:lpstr>
      <vt:lpstr>Implementation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uLCD API for Raspberry PI</dc:title>
  <dc:creator>Yao, Huang</dc:creator>
  <cp:lastModifiedBy>Yao, Huang</cp:lastModifiedBy>
  <cp:revision>8</cp:revision>
  <dcterms:created xsi:type="dcterms:W3CDTF">2021-12-09T19:50:59Z</dcterms:created>
  <dcterms:modified xsi:type="dcterms:W3CDTF">2021-12-12T03:49:22Z</dcterms:modified>
</cp:coreProperties>
</file>